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5455"/>
          </a:xfrm>
          <a:prstGeom prst="rect">
            <a:avLst/>
          </a:prstGeom>
        </p:spPr>
        <p:txBody>
          <a:bodyPr vert="horz" lIns="94062" tIns="47032" rIns="94062" bIns="4703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4062" tIns="47032" rIns="94062" bIns="47032" rtlCol="0"/>
          <a:lstStyle>
            <a:lvl1pPr algn="r">
              <a:defRPr sz="1200"/>
            </a:lvl1pPr>
          </a:lstStyle>
          <a:p>
            <a:fld id="{2644EA67-5144-4714-90EE-C2908F79155F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62" tIns="47032" rIns="94062" bIns="470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1" y="4421823"/>
            <a:ext cx="5618480" cy="4189095"/>
          </a:xfrm>
          <a:prstGeom prst="rect">
            <a:avLst/>
          </a:prstGeom>
        </p:spPr>
        <p:txBody>
          <a:bodyPr vert="horz" lIns="94062" tIns="47032" rIns="94062" bIns="4703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4062" tIns="47032" rIns="94062" bIns="4703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4062" tIns="47032" rIns="94062" bIns="47032" rtlCol="0" anchor="b"/>
          <a:lstStyle>
            <a:lvl1pPr algn="r">
              <a:defRPr sz="1200"/>
            </a:lvl1pPr>
          </a:lstStyle>
          <a:p>
            <a:fld id="{F5C3B554-AFBA-41D1-A990-796AA8EAEB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344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3B554-AFBA-41D1-A990-796AA8EAEB9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F6F7-5AAE-485D-902D-09101B50F9E1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B182-CA0F-4FD4-AB0B-B8237DA0B5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F6F7-5AAE-485D-902D-09101B50F9E1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B182-CA0F-4FD4-AB0B-B8237DA0B5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F6F7-5AAE-485D-902D-09101B50F9E1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B182-CA0F-4FD4-AB0B-B8237DA0B5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F6F7-5AAE-485D-902D-09101B50F9E1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B182-CA0F-4FD4-AB0B-B8237DA0B5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F6F7-5AAE-485D-902D-09101B50F9E1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B182-CA0F-4FD4-AB0B-B8237DA0B5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F6F7-5AAE-485D-902D-09101B50F9E1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B182-CA0F-4FD4-AB0B-B8237DA0B5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F6F7-5AAE-485D-902D-09101B50F9E1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B182-CA0F-4FD4-AB0B-B8237DA0B5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F6F7-5AAE-485D-902D-09101B50F9E1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B182-CA0F-4FD4-AB0B-B8237DA0B5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F6F7-5AAE-485D-902D-09101B50F9E1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B182-CA0F-4FD4-AB0B-B8237DA0B5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F6F7-5AAE-485D-902D-09101B50F9E1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B182-CA0F-4FD4-AB0B-B8237DA0B5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8F6F7-5AAE-485D-902D-09101B50F9E1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FB182-CA0F-4FD4-AB0B-B8237DA0B5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8F6F7-5AAE-485D-902D-09101B50F9E1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FB182-CA0F-4FD4-AB0B-B8237DA0B5A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2457450"/>
          </a:xfrm>
        </p:spPr>
        <p:txBody>
          <a:bodyPr>
            <a:normAutofit fontScale="90000"/>
          </a:bodyPr>
          <a:lstStyle/>
          <a:p>
            <a:r>
              <a:rPr lang="en-US" sz="4900" b="1" dirty="0" smtClean="0">
                <a:latin typeface="Calibri" pitchFamily="34" charset="0"/>
              </a:rPr>
              <a:t>Lincoln Title 1 </a:t>
            </a:r>
            <a:br>
              <a:rPr lang="en-US" sz="4900" b="1" dirty="0" smtClean="0">
                <a:latin typeface="Calibri" pitchFamily="34" charset="0"/>
              </a:rPr>
            </a:br>
            <a:r>
              <a:rPr lang="en-US" sz="4900" b="1" dirty="0" smtClean="0">
                <a:latin typeface="Calibri" pitchFamily="34" charset="0"/>
              </a:rPr>
              <a:t>Parent Information  </a:t>
            </a:r>
            <a:br>
              <a:rPr lang="en-US" sz="4900" b="1" dirty="0" smtClean="0">
                <a:latin typeface="Calibri" pitchFamily="34" charset="0"/>
              </a:rPr>
            </a:br>
            <a:r>
              <a:rPr lang="en-US" sz="4900" b="1" dirty="0" smtClean="0">
                <a:latin typeface="Calibri" pitchFamily="34" charset="0"/>
              </a:rPr>
              <a:t>PSSA Testing</a:t>
            </a:r>
            <a:r>
              <a:rPr lang="en-US" dirty="0" smtClean="0">
                <a:latin typeface="Calibri" pitchFamily="34" charset="0"/>
              </a:rPr>
              <a:t/>
            </a:r>
            <a:br>
              <a:rPr lang="en-US" dirty="0" smtClean="0">
                <a:latin typeface="Calibri" pitchFamily="34" charset="0"/>
              </a:rPr>
            </a:br>
            <a:endParaRPr lang="en-US" dirty="0"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705600" cy="2743200"/>
          </a:xfrm>
        </p:spPr>
        <p:txBody>
          <a:bodyPr>
            <a:normAutofit fontScale="85000" lnSpcReduction="20000"/>
          </a:bodyPr>
          <a:lstStyle/>
          <a:p>
            <a:endParaRPr lang="en-US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3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April 2025</a:t>
            </a:r>
          </a:p>
          <a:p>
            <a:r>
              <a:rPr lang="en-US" sz="3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</a:rPr>
              <a:t> </a:t>
            </a:r>
            <a:endParaRPr lang="en-US" sz="3400" dirty="0" smtClean="0">
              <a:solidFill>
                <a:schemeClr val="tx1">
                  <a:lumMod val="95000"/>
                  <a:lumOff val="5000"/>
                </a:schemeClr>
              </a:solidFill>
              <a:latin typeface="Comic Sans MS" pitchFamily="66" charset="0"/>
            </a:endParaRPr>
          </a:p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2051" name="Picture 3" descr="C:\Documents and Settings\jbabay\Local Settings\Temporary Internet Files\Content.IE5\CIM14385\MC90043825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3276600"/>
            <a:ext cx="1219200" cy="12636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2674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Schedule </a:t>
            </a:r>
            <a:r>
              <a:rPr lang="en-US" b="1" dirty="0"/>
              <a:t>for </a:t>
            </a:r>
            <a:r>
              <a:rPr lang="en-US" b="1" dirty="0" smtClean="0"/>
              <a:t>Lincoln </a:t>
            </a:r>
            <a:r>
              <a:rPr lang="en-US" b="1" dirty="0"/>
              <a:t>PSSA testing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905000"/>
            <a:ext cx="6781800" cy="41910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April 23</a:t>
            </a:r>
            <a:r>
              <a:rPr lang="en-US" sz="2400" b="1" baseline="30000" dirty="0" smtClean="0"/>
              <a:t>rd</a:t>
            </a:r>
            <a:r>
              <a:rPr lang="en-US" sz="2400" dirty="0" smtClean="0"/>
              <a:t>  – ELA Test 1</a:t>
            </a:r>
          </a:p>
          <a:p>
            <a:r>
              <a:rPr lang="en-US" sz="2400" b="1" dirty="0" smtClean="0"/>
              <a:t>April 24</a:t>
            </a:r>
            <a:r>
              <a:rPr lang="en-US" sz="2400" b="1" baseline="30000" dirty="0" smtClean="0"/>
              <a:t>th</a:t>
            </a:r>
            <a:r>
              <a:rPr lang="en-US" sz="2400" dirty="0" smtClean="0"/>
              <a:t>  – ELA Test </a:t>
            </a:r>
            <a:r>
              <a:rPr lang="en-US" sz="2400" dirty="0"/>
              <a:t>2 </a:t>
            </a:r>
            <a:endParaRPr lang="en-US" sz="2400" dirty="0" smtClean="0"/>
          </a:p>
          <a:p>
            <a:r>
              <a:rPr lang="en-US" sz="2400" b="1" dirty="0" smtClean="0"/>
              <a:t>April 25</a:t>
            </a:r>
            <a:r>
              <a:rPr lang="en-US" sz="2400" b="1" baseline="30000" dirty="0" smtClean="0"/>
              <a:t>th</a:t>
            </a:r>
            <a:r>
              <a:rPr lang="en-US" sz="2400" dirty="0" smtClean="0"/>
              <a:t>  – ELA Test </a:t>
            </a:r>
            <a:r>
              <a:rPr lang="en-US" sz="2400" dirty="0"/>
              <a:t>3 </a:t>
            </a:r>
            <a:endParaRPr lang="en-US" sz="2400" dirty="0" smtClean="0"/>
          </a:p>
          <a:p>
            <a:r>
              <a:rPr lang="en-US" sz="2400" b="1" dirty="0" smtClean="0"/>
              <a:t>April 28</a:t>
            </a:r>
            <a:r>
              <a:rPr lang="en-US" sz="2400" b="1" baseline="30000" dirty="0" smtClean="0"/>
              <a:t>th</a:t>
            </a:r>
            <a:r>
              <a:rPr lang="en-US" sz="2400" b="1" dirty="0" smtClean="0"/>
              <a:t>  </a:t>
            </a:r>
            <a:r>
              <a:rPr lang="en-US" sz="2400" dirty="0" smtClean="0"/>
              <a:t>– Math Test 1 </a:t>
            </a:r>
          </a:p>
          <a:p>
            <a:r>
              <a:rPr lang="en-US" sz="2400" b="1" dirty="0" smtClean="0"/>
              <a:t>April 29</a:t>
            </a:r>
            <a:r>
              <a:rPr lang="en-US" sz="2400" b="1" baseline="30000" dirty="0" smtClean="0"/>
              <a:t>th</a:t>
            </a:r>
            <a:r>
              <a:rPr lang="en-US" sz="2400" b="1" dirty="0" smtClean="0"/>
              <a:t>  </a:t>
            </a:r>
            <a:r>
              <a:rPr lang="en-US" sz="2400" dirty="0" smtClean="0"/>
              <a:t>– Math Test 2 </a:t>
            </a:r>
          </a:p>
          <a:p>
            <a:r>
              <a:rPr lang="en-US" sz="2400" b="1" dirty="0" smtClean="0"/>
              <a:t>April 30</a:t>
            </a:r>
            <a:r>
              <a:rPr lang="en-US" sz="2400" b="1" baseline="30000" dirty="0" smtClean="0"/>
              <a:t>th</a:t>
            </a:r>
            <a:r>
              <a:rPr lang="en-US" sz="2400" b="1" dirty="0" smtClean="0"/>
              <a:t>     </a:t>
            </a:r>
            <a:r>
              <a:rPr lang="en-US" sz="2400" dirty="0" smtClean="0"/>
              <a:t>– Science Test 1(Gr. 5)</a:t>
            </a:r>
          </a:p>
          <a:p>
            <a:r>
              <a:rPr lang="en-US" sz="2400" b="1" dirty="0" smtClean="0"/>
              <a:t>May 1</a:t>
            </a:r>
            <a:r>
              <a:rPr lang="en-US" sz="2400" b="1" baseline="30000" dirty="0" smtClean="0"/>
              <a:t>st</a:t>
            </a:r>
            <a:r>
              <a:rPr lang="en-US" sz="2400" b="1" dirty="0" smtClean="0"/>
              <a:t>    </a:t>
            </a:r>
            <a:r>
              <a:rPr lang="en-US" sz="2400" dirty="0" smtClean="0"/>
              <a:t>– Science Test 2 (Gr. 5)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508" y="685800"/>
            <a:ext cx="8229600" cy="73183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b="1" dirty="0" smtClean="0"/>
              <a:t>PSSA </a:t>
            </a:r>
            <a:r>
              <a:rPr lang="en-US" sz="3600" b="1" dirty="0"/>
              <a:t>Test Preparations: 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The </a:t>
            </a:r>
            <a:r>
              <a:rPr lang="en-US" sz="3600" b="1" dirty="0"/>
              <a:t>night before each testing </a:t>
            </a:r>
            <a:r>
              <a:rPr lang="en-US" sz="3600" b="1" dirty="0" smtClean="0"/>
              <a:t>day…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Make sure your child goes to bed on time.  Well rested students do better in school.</a:t>
            </a:r>
          </a:p>
          <a:p>
            <a:pPr lvl="0"/>
            <a:r>
              <a:rPr lang="en-US" dirty="0"/>
              <a:t>Keep your routine as normal as possible.  Changing the routine might make your child insecure and increase his or her anxiety.</a:t>
            </a:r>
          </a:p>
          <a:p>
            <a:pPr lvl="0"/>
            <a:r>
              <a:rPr lang="en-US" dirty="0"/>
              <a:t>Mention the test to show you are interested but do not dwell on it.</a:t>
            </a:r>
          </a:p>
          <a:p>
            <a:pPr lvl="0"/>
            <a:r>
              <a:rPr lang="en-US" dirty="0"/>
              <a:t>Plan ahead to avoid any conflicts the mornings of testing.</a:t>
            </a:r>
          </a:p>
          <a:p>
            <a:pPr marL="0" lvl="0" indent="0">
              <a:buNone/>
            </a:pPr>
            <a:r>
              <a:rPr lang="en-US" b="1" dirty="0"/>
              <a:t> </a:t>
            </a: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098" name="Picture 2" descr="C:\Documents and Settings\jbabay\Local Settings\Temporary Internet Files\Content.IE5\HDUGPFA5\MC90044042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5181600"/>
            <a:ext cx="1827886" cy="15060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PSSA </a:t>
            </a:r>
            <a:r>
              <a:rPr lang="en-US" sz="3200" b="1" dirty="0"/>
              <a:t>Test Preparations: 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The </a:t>
            </a:r>
            <a:r>
              <a:rPr lang="en-US" sz="3200" b="1" dirty="0"/>
              <a:t>morning of each testing </a:t>
            </a:r>
            <a:r>
              <a:rPr lang="en-US" sz="3200" b="1" dirty="0" smtClean="0"/>
              <a:t>day…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US" sz="2400" dirty="0" smtClean="0"/>
              <a:t>Arrive at school promptly by 8:20 a.m.</a:t>
            </a:r>
            <a:endParaRPr lang="en-US" sz="2400" dirty="0"/>
          </a:p>
          <a:p>
            <a:pPr lvl="0"/>
            <a:r>
              <a:rPr lang="en-US" sz="2400" dirty="0"/>
              <a:t>Make sure your child eats a good breakfast at home or at school.  Students perform better on standardized tests (and in school generally) if they aren’t hungry</a:t>
            </a:r>
            <a:r>
              <a:rPr lang="en-US" sz="2400" dirty="0" smtClean="0"/>
              <a:t>.</a:t>
            </a:r>
            <a:endParaRPr lang="en-US" sz="2400" dirty="0"/>
          </a:p>
          <a:p>
            <a:pPr lvl="0"/>
            <a:r>
              <a:rPr lang="en-US" sz="2400" dirty="0"/>
              <a:t>Be positive about the test.  Let your child know that the </a:t>
            </a:r>
            <a:r>
              <a:rPr lang="en-US" sz="2400" dirty="0" smtClean="0"/>
              <a:t>tests </a:t>
            </a:r>
            <a:r>
              <a:rPr lang="en-US" sz="2400" dirty="0"/>
              <a:t>might be hard and that no one is going to know all of the answers.  Encourage your child to simply do his or her </a:t>
            </a:r>
            <a:r>
              <a:rPr lang="en-US" sz="2400" dirty="0" smtClean="0"/>
              <a:t>best.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838200"/>
          </a:xfrm>
        </p:spPr>
        <p:txBody>
          <a:bodyPr>
            <a:noAutofit/>
          </a:bodyPr>
          <a:lstStyle/>
          <a:p>
            <a:r>
              <a:rPr lang="en-US" sz="3200" b="1" dirty="0"/>
              <a:t>PSSA Test Preparations: 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The </a:t>
            </a:r>
            <a:r>
              <a:rPr lang="en-US" sz="3200" b="1" dirty="0"/>
              <a:t>evening of each testing </a:t>
            </a:r>
            <a:r>
              <a:rPr lang="en-US" sz="3200" b="1" dirty="0" smtClean="0"/>
              <a:t>day…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pPr lvl="0"/>
            <a:r>
              <a:rPr lang="en-US" dirty="0"/>
              <a:t>L</a:t>
            </a:r>
            <a:r>
              <a:rPr lang="en-US" dirty="0" smtClean="0"/>
              <a:t>et </a:t>
            </a:r>
            <a:r>
              <a:rPr lang="en-US" dirty="0"/>
              <a:t>your child know </a:t>
            </a:r>
            <a:r>
              <a:rPr lang="en-US" dirty="0" smtClean="0"/>
              <a:t>that </a:t>
            </a:r>
            <a:r>
              <a:rPr lang="en-US" dirty="0" smtClean="0"/>
              <a:t>you are </a:t>
            </a:r>
            <a:r>
              <a:rPr lang="en-US" dirty="0"/>
              <a:t>proud </a:t>
            </a:r>
            <a:r>
              <a:rPr lang="en-US" dirty="0" smtClean="0"/>
              <a:t>of them for </a:t>
            </a:r>
            <a:r>
              <a:rPr lang="en-US" dirty="0"/>
              <a:t>doing </a:t>
            </a:r>
            <a:r>
              <a:rPr lang="en-US" dirty="0" smtClean="0"/>
              <a:t>their best</a:t>
            </a:r>
            <a:r>
              <a:rPr lang="en-US" dirty="0"/>
              <a:t>. 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 smtClean="0"/>
              <a:t>What </a:t>
            </a:r>
            <a:r>
              <a:rPr lang="en-US" sz="3600" b="1" dirty="0"/>
              <a:t>your child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will </a:t>
            </a:r>
            <a:r>
              <a:rPr lang="en-US" sz="3600" b="1" dirty="0"/>
              <a:t>be hearing from us at </a:t>
            </a:r>
            <a:r>
              <a:rPr lang="en-US" sz="3600" b="1" dirty="0" smtClean="0"/>
              <a:t>school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5334000"/>
          </a:xfrm>
        </p:spPr>
        <p:txBody>
          <a:bodyPr>
            <a:normAutofit/>
          </a:bodyPr>
          <a:lstStyle/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Relax and maintain a positive attitude.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Test will be all online this year.</a:t>
            </a:r>
            <a:endParaRPr lang="en-US" dirty="0"/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Take your time. </a:t>
            </a:r>
            <a:endParaRPr lang="en-US" dirty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/>
              <a:t>Be sure to </a:t>
            </a:r>
            <a:r>
              <a:rPr lang="en-US" dirty="0" smtClean="0"/>
              <a:t>read each question carefully.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Make sure every question is answered before you submit. </a:t>
            </a:r>
            <a:endParaRPr lang="en-US" dirty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lvl="0" indent="0">
              <a:buNone/>
            </a:pPr>
            <a:endParaRPr lang="en-US" dirty="0" smtClean="0"/>
          </a:p>
          <a:p>
            <a:pPr lvl="0">
              <a:buNone/>
            </a:pPr>
            <a:endParaRPr lang="en-US" dirty="0"/>
          </a:p>
          <a:p>
            <a:pPr marL="0" lvl="0" indent="0">
              <a:buNone/>
            </a:pPr>
            <a:endParaRPr lang="en-US" b="1" dirty="0" smtClean="0"/>
          </a:p>
          <a:p>
            <a:pPr lvl="0">
              <a:buNone/>
            </a:pPr>
            <a:endParaRPr lang="en-US" dirty="0"/>
          </a:p>
          <a:p>
            <a:pPr marL="0" lvl="0" indent="0">
              <a:buNone/>
            </a:pPr>
            <a:endParaRPr lang="en-US" b="1" dirty="0" smtClean="0"/>
          </a:p>
          <a:p>
            <a:pPr lvl="0"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pic>
        <p:nvPicPr>
          <p:cNvPr id="5122" name="Picture 2" descr="C:\Documents and Settings\jbabay\Local Settings\Temporary Internet Files\Content.IE5\WZ2VYB24\MC90044045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228600"/>
            <a:ext cx="838200" cy="106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4542</TotalTime>
  <Words>324</Words>
  <Application>Microsoft Office PowerPoint</Application>
  <PresentationFormat>On-screen Show (4:3)</PresentationFormat>
  <Paragraphs>42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Comic Sans MS</vt:lpstr>
      <vt:lpstr>Office Theme</vt:lpstr>
      <vt:lpstr>Lincoln Title 1  Parent Information   PSSA Testing </vt:lpstr>
      <vt:lpstr> Schedule for Lincoln PSSA testing </vt:lpstr>
      <vt:lpstr> PSSA Test Preparations:   The night before each testing day… </vt:lpstr>
      <vt:lpstr>PSSA Test Preparations:   The morning of each testing day…</vt:lpstr>
      <vt:lpstr>PSSA Test Preparations:   The evening of each testing day… </vt:lpstr>
      <vt:lpstr>  What your child  will be hearing from us at school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Burton’s  PSSA Informational Parent Breakfast Meeting</dc:title>
  <dc:creator>ebarnhart</dc:creator>
  <cp:lastModifiedBy>Joanne Babay</cp:lastModifiedBy>
  <cp:revision>189</cp:revision>
  <cp:lastPrinted>2025-03-28T15:26:53Z</cp:lastPrinted>
  <dcterms:created xsi:type="dcterms:W3CDTF">2012-03-06T16:09:23Z</dcterms:created>
  <dcterms:modified xsi:type="dcterms:W3CDTF">2025-03-28T15:27:11Z</dcterms:modified>
</cp:coreProperties>
</file>